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517" r:id="rId2"/>
    <p:sldId id="518" r:id="rId3"/>
    <p:sldId id="484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9082F-972C-4DB0-A7CE-2170F6D631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A29554-CCC5-471B-9EF7-A832FD08E5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71E9A-06D7-465C-B88F-957E557D7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5A24-8ECE-4F62-A144-E856D7F3772A}" type="datetimeFigureOut">
              <a:rPr lang="en-IN" smtClean="0"/>
              <a:t>09-11-2022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39B13-3A9B-420E-A8C2-14A82BEC8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3DC1C-2981-48C6-89CE-5F20AAB6A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4E741-05F5-4806-AB1A-718EB419D1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1795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01875-A981-4DB2-A2BD-9DB41D5E8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9C809B-CC71-482B-AD62-DDAE23573D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2709B-E874-4DD2-B876-EC56D7007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5A24-8ECE-4F62-A144-E856D7F3772A}" type="datetimeFigureOut">
              <a:rPr lang="en-IN" smtClean="0"/>
              <a:t>09-11-2022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46A39-2D39-4B40-8A89-DAB475694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46EE7-E166-476B-9A58-A243A30CB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4E741-05F5-4806-AB1A-718EB419D1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0956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91895F-9A0A-4953-A9CD-58BB0B1492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65C126-B0BA-4D31-AE66-2F49D27AC7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8D2F5-AB56-4514-B9F6-CC17A6045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5A24-8ECE-4F62-A144-E856D7F3772A}" type="datetimeFigureOut">
              <a:rPr lang="en-IN" smtClean="0"/>
              <a:t>09-11-2022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7F9D9-B334-4A47-9C63-71097872C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85FED-46B7-4BFD-AB3C-C6183E7FE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4E741-05F5-4806-AB1A-718EB419D1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8176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799CD-9AAA-4DBD-9E56-47EEC6DEC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D41A3-E765-4FE4-AE45-7745CF232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3EFB0-5267-40E9-BBB5-C8D5ED6E8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5A24-8ECE-4F62-A144-E856D7F3772A}" type="datetimeFigureOut">
              <a:rPr lang="en-IN" smtClean="0"/>
              <a:t>09-11-2022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3C9EE5-B174-4D1C-88DE-ACA68C18D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0E4C3-9C05-47B4-A8C2-004928533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4E741-05F5-4806-AB1A-718EB419D1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967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627D0-E01D-4287-B503-45D68A0A2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789D94-494B-4673-B9FA-807D3C4EC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A7885C-F411-4785-97DD-2ADC5056C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5A24-8ECE-4F62-A144-E856D7F3772A}" type="datetimeFigureOut">
              <a:rPr lang="en-IN" smtClean="0"/>
              <a:t>09-11-2022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B68F5-2541-4C2A-8757-B36884060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A036C-8EC6-4E73-9F8D-41921FFCE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4E741-05F5-4806-AB1A-718EB419D1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733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95E85-5A7E-4AF6-AD24-CA0B4FFF1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4C010-99E8-4C0D-94EE-8DFA8DE576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6163F6-A0E0-474C-8FDA-350F4C172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0345B4-7A35-4925-AF2C-35F14EE4D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5A24-8ECE-4F62-A144-E856D7F3772A}" type="datetimeFigureOut">
              <a:rPr lang="en-IN" smtClean="0"/>
              <a:t>09-11-2022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3F2821-5DC1-479A-BB46-1D5E7D9DE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6ACA0C-A2DA-4F6E-AF7F-B8236AB95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4E741-05F5-4806-AB1A-718EB419D1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3042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DD3ED-699B-4E57-8C9E-EBA5AB220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DE38D-2A70-448C-8D6C-14A68D78A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8961DA-8932-42EA-A398-5E47E5F02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D2F138-A25E-451B-8F05-EACE0169CF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3116CF-1B1D-4820-AC74-F25A788711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233966-D544-498E-B80D-7ADC51342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5A24-8ECE-4F62-A144-E856D7F3772A}" type="datetimeFigureOut">
              <a:rPr lang="en-IN" smtClean="0"/>
              <a:t>09-11-2022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AFBD35-D418-4150-B2A3-2F026971C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44E62F-8AB8-432F-868F-5A20C8A64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4E741-05F5-4806-AB1A-718EB419D1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1603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ED93F-C24D-4431-8417-43B3C3F1B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703C2D-EA07-4C87-B02A-7A395A3F6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5A24-8ECE-4F62-A144-E856D7F3772A}" type="datetimeFigureOut">
              <a:rPr lang="en-IN" smtClean="0"/>
              <a:t>09-11-2022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43128C-ADBC-4D81-875E-F2E2A9AFA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E592A0-DC87-4F2D-9912-3D3CA1059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4E741-05F5-4806-AB1A-718EB419D1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4532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8EE9DA-96F5-4566-BE7D-B82140EE1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5A24-8ECE-4F62-A144-E856D7F3772A}" type="datetimeFigureOut">
              <a:rPr lang="en-IN" smtClean="0"/>
              <a:t>09-11-2022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EDDFAA-6C74-46D8-8121-F658C56C2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7E9C6-2DC9-426B-AD44-0C1FC9E42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4E741-05F5-4806-AB1A-718EB419D1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4263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F2954-126D-49A5-832F-446EB9C94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A1485-A7AC-495C-A0E7-365F49DDB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D3610-5412-466A-BF22-B36EEA580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BAC24C-BD34-4953-9032-A962C6532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5A24-8ECE-4F62-A144-E856D7F3772A}" type="datetimeFigureOut">
              <a:rPr lang="en-IN" smtClean="0"/>
              <a:t>09-11-2022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4ECEDC-3032-431D-AAF4-CD6094265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491EA-A750-427C-9A40-D61274E54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4E741-05F5-4806-AB1A-718EB419D1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6609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C8D9F-5AB5-448C-BC59-B10784629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E2AA51-1BD1-4370-ADB9-F4C87CF4CC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F2075-57C7-4666-AAA7-875C1AB166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5900BF-E4BF-435E-8306-A45775CBB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5A24-8ECE-4F62-A144-E856D7F3772A}" type="datetimeFigureOut">
              <a:rPr lang="en-IN" smtClean="0"/>
              <a:t>09-11-2022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5F1DCE-64AE-438E-BA56-9314EC782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38340C-E1B6-4959-A74C-4515BBAF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4E741-05F5-4806-AB1A-718EB419D1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7074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7E5E08-56C5-4E5A-A580-03F196C23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7F005-9377-4CA6-A5E9-7E54D32F09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9AAD8-BC5C-49E6-ACBF-C202CF08DD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05A24-8ECE-4F62-A144-E856D7F3772A}" type="datetimeFigureOut">
              <a:rPr lang="en-IN" smtClean="0"/>
              <a:t>09-11-2022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761319-7D84-43E3-8A3B-495792B1CC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8A506-2AC9-4ECB-BB7E-C2D0665B94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4E741-05F5-4806-AB1A-718EB419D1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0642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3533AA-32D6-4F6F-81B2-377845A27B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23" t="23641" r="66006" b="15489"/>
          <a:stretch/>
        </p:blipFill>
        <p:spPr>
          <a:xfrm>
            <a:off x="5188226" y="178903"/>
            <a:ext cx="4514802" cy="456206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3EFF8C-DB7A-44FA-B8AF-2027DBA06C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70" t="23098" r="65842" b="17935"/>
          <a:stretch/>
        </p:blipFill>
        <p:spPr>
          <a:xfrm>
            <a:off x="261729" y="178903"/>
            <a:ext cx="4793319" cy="456206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3042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82230D-9D90-4A12-81AB-BC4C2B6B00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34" t="23641" r="65842" b="15761"/>
          <a:stretch/>
        </p:blipFill>
        <p:spPr>
          <a:xfrm>
            <a:off x="298171" y="159025"/>
            <a:ext cx="4905476" cy="484035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205E2A-BE2B-43DC-817B-562BC7957F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71" t="23098" r="66168" b="14674"/>
          <a:stretch/>
        </p:blipFill>
        <p:spPr>
          <a:xfrm>
            <a:off x="5337313" y="159025"/>
            <a:ext cx="4734672" cy="484035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21155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215394-5082-4866-AE66-8BDD45B5F6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34" t="23641" r="66250" b="18207"/>
          <a:stretch/>
        </p:blipFill>
        <p:spPr>
          <a:xfrm>
            <a:off x="208721" y="188843"/>
            <a:ext cx="4321246" cy="418437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0651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</cp:revision>
  <dcterms:created xsi:type="dcterms:W3CDTF">2022-11-09T06:42:37Z</dcterms:created>
  <dcterms:modified xsi:type="dcterms:W3CDTF">2022-11-09T06:42:53Z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2022-11-09T06:42:38Z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7adcccfe-b5a8-465c-aabb-5c0871b95872</vt:lpwstr>
  </property>
  <property fmtid="{D5CDD505-2E9C-101B-9397-08002B2CF9AE}" pid="8" name="MSIP_Label_19540963-e559-4020-8a90-fe8a502c2801_ContentBits">
    <vt:lpwstr>0</vt:lpwstr>
  </property>
</Properties>
</file>